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34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C4"/>
    <a:srgbClr val="FF00FF"/>
    <a:srgbClr val="FF99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4E20E-E2C2-496D-B125-E1267092161F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418B4-0923-4EED-8C0C-98F6978E18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33E580-04D0-4236-95A5-0A276609E4B9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F7745-F5A4-47DF-B5C6-DC5B6EFAB8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0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33E580-04D0-4236-95A5-0A276609E4B9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F7745-F5A4-47DF-B5C6-DC5B6EFAB8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0446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33E580-04D0-4236-95A5-0A276609E4B9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F7745-F5A4-47DF-B5C6-DC5B6EFAB8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21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33E580-04D0-4236-95A5-0A276609E4B9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F7745-F5A4-47DF-B5C6-DC5B6EFAB8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6045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33E580-04D0-4236-95A5-0A276609E4B9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F7745-F5A4-47DF-B5C6-DC5B6EFAB8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11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C58D71-703C-4E7B-A26C-74EF7D573D2F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6A31E-08B8-4384-BF22-8DD1D00E1F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5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6A35CF-CEEF-44EE-A19D-D87820E7D8A2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29740-717E-4970-B41A-40AE93BC96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0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3545D-A638-43A9-B53F-253EFE75D3A5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BE010-502D-42C4-9DB0-F096E9D9DA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1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FDFEC5-CC6E-43EB-B958-DF9349D6C6B3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ED642-43A2-4E4C-AD61-B1FFDA1127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5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BE42E-93E5-41E9-8A48-5E7BBDECE1AD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B7978-F285-4111-990D-0C5EAD823C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8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655998-A93F-4897-80EE-B1EE5202AA93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734A1-7415-4717-8649-B597EC38DF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8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453DFA-2259-4CB6-9B05-558DC2E622FE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D61E61-2EAD-4CFF-A66F-87B4B4CB55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366206-A04F-497C-9908-1AA364E15FEC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67CEB-9592-419A-9B06-4F7CD2C6B1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7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74825E-083D-46B2-8C2A-B9D4588BB520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06590-1A93-4552-BF29-C2E480A6DD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3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FBD8BD-EE6E-4343-8DB4-D9FB65B5A35E}" type="datetimeFigureOut">
              <a:rPr lang="en-US" smtClean="0"/>
              <a:pPr>
                <a:defRPr/>
              </a:pPr>
              <a:t>8/13/2024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EC22F4-4F8F-434A-B6F8-F7E168CCE6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3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ED726-C818-499D-97DB-BC765DDBA4E8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044913E-6550-46F9-BAA7-CDFA554CA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2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B1A4F8F-15D6-F854-1E15-682DED75D781}"/>
              </a:ext>
            </a:extLst>
          </p:cNvPr>
          <p:cNvSpPr txBox="1"/>
          <p:nvPr/>
        </p:nvSpPr>
        <p:spPr>
          <a:xfrm>
            <a:off x="162158" y="84286"/>
            <a:ext cx="248764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AutoShape 2">
            <a:extLst>
              <a:ext uri="{FF2B5EF4-FFF2-40B4-BE49-F238E27FC236}">
                <a16:creationId xmlns:a16="http://schemas.microsoft.com/office/drawing/2014/main" id="{2D6DEDBF-9210-B804-5702-A84731884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58" y="1833060"/>
            <a:ext cx="9918440" cy="421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</a:t>
            </a:r>
            <a:r>
              <a:rPr kumimoji="0" lang="vi-V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41C4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Thực hiện quyết định số 2168/QĐ-UBND ngày 12/8/2024 của UBND tỉnh Đắk Lắk về việc ban hành Kế hoạch thời gian năm học 2024-2025 đối với giáo dục mầm non, giáo dục phổ thông và giáo dục thường xuyên trên địa bàn tỉnh Đắk Lắk. </a:t>
            </a:r>
          </a:p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altLang="en-US" sz="2400" dirty="0">
                <a:solidFill>
                  <a:srgbClr val="0041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Trường THCS Lương Thế Vinh trân trọng thông báo đến toàn thể quý bậc phụ huynh và các em học sinh.</a:t>
            </a:r>
          </a:p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41C4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</a:t>
            </a:r>
            <a:r>
              <a:rPr kumimoji="0" lang="vi-V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Ngày tựu trường : 7h30 ngày 29/8/2024</a:t>
            </a:r>
          </a:p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41C4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Kính mong quý bậc phụ huynh quan tâm, nhắc nhở các em thực hiện nghiêm túc nội dung thông báo này!</a:t>
            </a:r>
          </a:p>
          <a:p>
            <a:pPr marL="0" marR="0" lvl="0" indent="0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41C4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Trân trọng!</a:t>
            </a:r>
            <a:endParaRPr kumimoji="0" lang="en-US" altLang="en-US" sz="2400" i="0" u="none" strike="noStrike" kern="1200" cap="none" spc="0" normalizeH="0" baseline="0" noProof="0" dirty="0">
              <a:ln>
                <a:noFill/>
              </a:ln>
              <a:solidFill>
                <a:srgbClr val="0041C4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7F9DBB-C2F5-C6FA-1833-CEBAD4DCE3C5}"/>
              </a:ext>
            </a:extLst>
          </p:cNvPr>
          <p:cNvSpPr txBox="1"/>
          <p:nvPr/>
        </p:nvSpPr>
        <p:spPr>
          <a:xfrm>
            <a:off x="6690049" y="5702331"/>
            <a:ext cx="392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u="none" strike="noStrike" kern="1200" cap="none" spc="0" normalizeH="0" baseline="0" noProof="0" dirty="0">
                <a:ln>
                  <a:noFill/>
                </a:ln>
                <a:solidFill>
                  <a:srgbClr val="0041C4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BAN GIÁM HIỆU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rgbClr val="0041C4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28B4FC-BA45-03D1-5814-040059731631}"/>
              </a:ext>
            </a:extLst>
          </p:cNvPr>
          <p:cNvSpPr txBox="1"/>
          <p:nvPr/>
        </p:nvSpPr>
        <p:spPr>
          <a:xfrm>
            <a:off x="1228582" y="894059"/>
            <a:ext cx="89511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THÔNG BÁO TỰU TRƯỜNG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(NĂM HỌC 2024-2025)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96FC08-F263-E19A-3373-83B4FB292852}"/>
              </a:ext>
            </a:extLst>
          </p:cNvPr>
          <p:cNvSpPr txBox="1"/>
          <p:nvPr/>
        </p:nvSpPr>
        <p:spPr>
          <a:xfrm>
            <a:off x="2856668" y="129810"/>
            <a:ext cx="61380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000" i="0" strike="noStrike" kern="1200" cap="none" spc="0" normalizeH="0" baseline="0" noProof="0" dirty="0">
                <a:ln>
                  <a:noFill/>
                </a:ln>
                <a:solidFill>
                  <a:srgbClr val="453DED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HUYỆN EA KAR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vi-VN" sz="2000" b="1" u="sng" dirty="0">
                <a:solidFill>
                  <a:srgbClr val="453DE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LƯƠNG THẾ VINH</a:t>
            </a:r>
            <a:endParaRPr kumimoji="0" lang="en-US" sz="2000" b="1" i="0" u="sng" strike="noStrike" kern="1200" cap="none" spc="0" normalizeH="0" baseline="0" noProof="0" dirty="0">
              <a:ln>
                <a:noFill/>
              </a:ln>
              <a:solidFill>
                <a:srgbClr val="453DED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133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nguyenhue71bmt@outlook.com</dc:creator>
  <cp:lastModifiedBy>Windows</cp:lastModifiedBy>
  <cp:revision>23</cp:revision>
  <dcterms:created xsi:type="dcterms:W3CDTF">2022-11-06T10:19:49Z</dcterms:created>
  <dcterms:modified xsi:type="dcterms:W3CDTF">2024-08-13T02:27:42Z</dcterms:modified>
</cp:coreProperties>
</file>