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sldIdLst>
    <p:sldId id="34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1C4"/>
    <a:srgbClr val="FF00FF"/>
    <a:srgbClr val="FF99FF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1" autoAdjust="0"/>
    <p:restoredTop sz="94660"/>
  </p:normalViewPr>
  <p:slideViewPr>
    <p:cSldViewPr snapToGrid="0">
      <p:cViewPr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284E20E-E2C2-496D-B125-E1267092161F}" type="datetimeFigureOut">
              <a:rPr lang="en-US" smtClean="0"/>
              <a:pPr>
                <a:defRPr/>
              </a:pPr>
              <a:t>8/13/2024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A418B4-0923-4EED-8C0C-98F6978E18D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62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733E580-04D0-4236-95A5-0A276609E4B9}" type="datetimeFigureOut">
              <a:rPr lang="en-US" smtClean="0"/>
              <a:pPr>
                <a:defRPr/>
              </a:pPr>
              <a:t>8/13/2024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F7745-F5A4-47DF-B5C6-DC5B6EFAB84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107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733E580-04D0-4236-95A5-0A276609E4B9}" type="datetimeFigureOut">
              <a:rPr lang="en-US" smtClean="0"/>
              <a:pPr>
                <a:defRPr/>
              </a:pPr>
              <a:t>8/13/2024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F7745-F5A4-47DF-B5C6-DC5B6EFAB84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90446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733E580-04D0-4236-95A5-0A276609E4B9}" type="datetimeFigureOut">
              <a:rPr lang="en-US" smtClean="0"/>
              <a:pPr>
                <a:defRPr/>
              </a:pPr>
              <a:t>8/13/2024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F7745-F5A4-47DF-B5C6-DC5B6EFAB84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8217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733E580-04D0-4236-95A5-0A276609E4B9}" type="datetimeFigureOut">
              <a:rPr lang="en-US" smtClean="0"/>
              <a:pPr>
                <a:defRPr/>
              </a:pPr>
              <a:t>8/13/2024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F7745-F5A4-47DF-B5C6-DC5B6EFAB84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060455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733E580-04D0-4236-95A5-0A276609E4B9}" type="datetimeFigureOut">
              <a:rPr lang="en-US" smtClean="0"/>
              <a:pPr>
                <a:defRPr/>
              </a:pPr>
              <a:t>8/13/2024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F7745-F5A4-47DF-B5C6-DC5B6EFAB84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4115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C58D71-703C-4E7B-A26C-74EF7D573D2F}" type="datetimeFigureOut">
              <a:rPr lang="en-US" smtClean="0"/>
              <a:pPr>
                <a:defRPr/>
              </a:pPr>
              <a:t>8/13/2024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36A31E-08B8-4384-BF22-8DD1D00E1FC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752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16A35CF-CEEF-44EE-A19D-D87820E7D8A2}" type="datetimeFigureOut">
              <a:rPr lang="en-US" smtClean="0"/>
              <a:pPr>
                <a:defRPr/>
              </a:pPr>
              <a:t>8/13/2024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C29740-717E-4970-B41A-40AE93BC96C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603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A33545D-A638-43A9-B53F-253EFE75D3A5}" type="datetimeFigureOut">
              <a:rPr lang="en-US" smtClean="0"/>
              <a:pPr>
                <a:defRPr/>
              </a:pPr>
              <a:t>8/13/2024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BBE010-502D-42C4-9DB0-F096E9D9DA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418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FDFEC5-CC6E-43EB-B958-DF9349D6C6B3}" type="datetimeFigureOut">
              <a:rPr lang="en-US" smtClean="0"/>
              <a:pPr>
                <a:defRPr/>
              </a:pPr>
              <a:t>8/13/2024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BED642-43A2-4E4C-AD61-B1FFDA11270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659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5BE42E-93E5-41E9-8A48-5E7BBDECE1AD}" type="datetimeFigureOut">
              <a:rPr lang="en-US" smtClean="0"/>
              <a:pPr>
                <a:defRPr/>
              </a:pPr>
              <a:t>8/13/2024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1B7978-F285-4111-990D-0C5EAD823C2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682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655998-A93F-4897-80EE-B1EE5202AA93}" type="datetimeFigureOut">
              <a:rPr lang="en-US" smtClean="0"/>
              <a:pPr>
                <a:defRPr/>
              </a:pPr>
              <a:t>8/13/2024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8734A1-7415-4717-8649-B597EC38DF0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580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9453DFA-2259-4CB6-9B05-558DC2E622FE}" type="datetimeFigureOut">
              <a:rPr lang="en-US" smtClean="0"/>
              <a:pPr>
                <a:defRPr/>
              </a:pPr>
              <a:t>8/13/2024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D61E61-2EAD-4CFF-A66F-87B4B4CB551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07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366206-A04F-497C-9908-1AA364E15FEC}" type="datetimeFigureOut">
              <a:rPr lang="en-US" smtClean="0"/>
              <a:pPr>
                <a:defRPr/>
              </a:pPr>
              <a:t>8/13/2024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867CEB-9592-419A-9B06-4F7CD2C6B1F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475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74825E-083D-46B2-8C2A-B9D4588BB520}" type="datetimeFigureOut">
              <a:rPr lang="en-US" smtClean="0"/>
              <a:pPr>
                <a:defRPr/>
              </a:pPr>
              <a:t>8/13/2024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606590-1A93-4552-BF29-C2E480A6DD1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333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8FBD8BD-EE6E-4343-8DB4-D9FB65B5A35E}" type="datetimeFigureOut">
              <a:rPr lang="en-US" smtClean="0"/>
              <a:pPr>
                <a:defRPr/>
              </a:pPr>
              <a:t>8/13/2024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EC22F4-4F8F-434A-B6F8-F7E168CCE69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230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0ED726-C818-499D-97DB-BC765DDBA4E8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044913E-6550-46F9-BAA7-CDFA554CA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525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3B1A4F8F-15D6-F854-1E15-682DED75D781}"/>
              </a:ext>
            </a:extLst>
          </p:cNvPr>
          <p:cNvSpPr txBox="1"/>
          <p:nvPr/>
        </p:nvSpPr>
        <p:spPr>
          <a:xfrm>
            <a:off x="162158" y="84286"/>
            <a:ext cx="2487642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3" name="AutoShape 2">
            <a:extLst>
              <a:ext uri="{FF2B5EF4-FFF2-40B4-BE49-F238E27FC236}">
                <a16:creationId xmlns:a16="http://schemas.microsoft.com/office/drawing/2014/main" id="{2D6DEDBF-9210-B804-5702-A847318844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258" y="1833060"/>
            <a:ext cx="9918440" cy="4213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 </a:t>
            </a:r>
            <a:r>
              <a:rPr kumimoji="0" lang="vi-VN" altLang="en-US" sz="2400" i="0" u="none" strike="noStrike" kern="1200" cap="none" spc="0" normalizeH="0" baseline="0" noProof="0" dirty="0">
                <a:ln>
                  <a:noFill/>
                </a:ln>
                <a:solidFill>
                  <a:srgbClr val="0041C4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Thực hiện quyết định số 2168/QĐ-UBND ngày 12/8/2024 của UBND tỉnh Đắk Lắk về việc ban hành Kế hoạch thời gian năm học 2024-2025 đối với giáo dục mầm non, giáo dục phổ thông và giáo dục thường xuyên trên địa bàn tỉnh Đắk Lắk. </a:t>
            </a:r>
          </a:p>
          <a:p>
            <a:pPr marL="0" marR="0" lvl="0" indent="0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vi-VN" altLang="en-US" sz="2400" dirty="0">
                <a:solidFill>
                  <a:srgbClr val="0041C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Trường THCS Lương Thế Vinh trân trọng thông báo đến toàn thể quý bậc phụ huynh và các em học sinh.</a:t>
            </a:r>
          </a:p>
          <a:p>
            <a:pPr marL="0" marR="0" lvl="0" indent="0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altLang="en-US" sz="2400" i="0" u="none" strike="noStrike" kern="1200" cap="none" spc="0" normalizeH="0" baseline="0" noProof="0" dirty="0">
                <a:ln>
                  <a:noFill/>
                </a:ln>
                <a:solidFill>
                  <a:srgbClr val="0041C4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 </a:t>
            </a:r>
            <a:r>
              <a:rPr kumimoji="0" lang="vi-VN" altLang="en-US" sz="24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Ngày tựu trường : 7h30 ngày 29/8/2024</a:t>
            </a:r>
          </a:p>
          <a:p>
            <a:pPr marL="0" marR="0" lvl="0" indent="0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altLang="en-US" sz="2400" i="0" u="none" strike="noStrike" kern="1200" cap="none" spc="0" normalizeH="0" baseline="0" noProof="0" dirty="0">
                <a:ln>
                  <a:noFill/>
                </a:ln>
                <a:solidFill>
                  <a:srgbClr val="0041C4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 Kính mong quý bậc phụ huynh quan tâm, nhắc nhở các em thực hiện nghiêm túc nội dung thông báo này!</a:t>
            </a:r>
          </a:p>
          <a:p>
            <a:pPr marL="0" marR="0" lvl="0" indent="0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altLang="en-US" sz="2400" i="0" u="none" strike="noStrike" kern="1200" cap="none" spc="0" normalizeH="0" baseline="0" noProof="0" dirty="0">
                <a:ln>
                  <a:noFill/>
                </a:ln>
                <a:solidFill>
                  <a:srgbClr val="0041C4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 Trân trọng!</a:t>
            </a:r>
            <a:endParaRPr kumimoji="0" lang="en-US" altLang="en-US" sz="2400" i="0" u="none" strike="noStrike" kern="1200" cap="none" spc="0" normalizeH="0" baseline="0" noProof="0" dirty="0">
              <a:ln>
                <a:noFill/>
              </a:ln>
              <a:solidFill>
                <a:srgbClr val="0041C4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D7F9DBB-C2F5-C6FA-1833-CEBAD4DCE3C5}"/>
              </a:ext>
            </a:extLst>
          </p:cNvPr>
          <p:cNvSpPr txBox="1"/>
          <p:nvPr/>
        </p:nvSpPr>
        <p:spPr>
          <a:xfrm>
            <a:off x="6690049" y="5702331"/>
            <a:ext cx="39201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400" b="1" u="none" strike="noStrike" kern="1200" cap="none" spc="0" normalizeH="0" baseline="0" noProof="0" dirty="0">
                <a:ln>
                  <a:noFill/>
                </a:ln>
                <a:solidFill>
                  <a:srgbClr val="0041C4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BAN GIÁM HIỆU</a:t>
            </a:r>
            <a:endParaRPr kumimoji="0" lang="en-US" sz="2400" b="1" u="none" strike="noStrike" kern="1200" cap="none" spc="0" normalizeH="0" baseline="0" noProof="0" dirty="0">
              <a:ln>
                <a:noFill/>
              </a:ln>
              <a:solidFill>
                <a:srgbClr val="0041C4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E28B4FC-BA45-03D1-5814-040059731631}"/>
              </a:ext>
            </a:extLst>
          </p:cNvPr>
          <p:cNvSpPr txBox="1"/>
          <p:nvPr/>
        </p:nvSpPr>
        <p:spPr>
          <a:xfrm>
            <a:off x="1228582" y="894059"/>
            <a:ext cx="895111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THÔNG BÁO TỰU TRƯỜNG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vi-VN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(NĂM HỌC 2024-2025)</a:t>
            </a:r>
            <a:endParaRPr kumimoji="0" lang="en-US" sz="2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396FC08-F263-E19A-3373-83B4FB292852}"/>
              </a:ext>
            </a:extLst>
          </p:cNvPr>
          <p:cNvSpPr txBox="1"/>
          <p:nvPr/>
        </p:nvSpPr>
        <p:spPr>
          <a:xfrm>
            <a:off x="2856668" y="129810"/>
            <a:ext cx="61380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000" i="0" strike="noStrike" kern="1200" cap="none" spc="0" normalizeH="0" baseline="0" noProof="0" dirty="0">
                <a:ln>
                  <a:noFill/>
                </a:ln>
                <a:solidFill>
                  <a:srgbClr val="453DED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ỦY BAN NHÂN DÂN HUYỆN EA KAR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vi-VN" sz="2000" b="1" u="sng" dirty="0">
                <a:solidFill>
                  <a:srgbClr val="453DE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THCS LƯƠNG THẾ VINH</a:t>
            </a:r>
            <a:endParaRPr kumimoji="0" lang="en-US" sz="2000" b="1" i="0" u="sng" strike="noStrike" kern="1200" cap="none" spc="0" normalizeH="0" baseline="0" noProof="0" dirty="0">
              <a:ln>
                <a:noFill/>
              </a:ln>
              <a:solidFill>
                <a:srgbClr val="453DED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</TotalTime>
  <Words>133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Times New Roman</vt:lpstr>
      <vt:lpstr>Trebuchet MS</vt:lpstr>
      <vt:lpstr>Wingdings 3</vt:lpstr>
      <vt:lpstr>Facet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nguyenhue71bmt@outlook.com</dc:creator>
  <cp:lastModifiedBy>Windows</cp:lastModifiedBy>
  <cp:revision>23</cp:revision>
  <dcterms:created xsi:type="dcterms:W3CDTF">2022-11-06T10:19:49Z</dcterms:created>
  <dcterms:modified xsi:type="dcterms:W3CDTF">2024-08-13T02:27:42Z</dcterms:modified>
</cp:coreProperties>
</file>