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4" autoAdjust="0"/>
    <p:restoredTop sz="94660"/>
  </p:normalViewPr>
  <p:slideViewPr>
    <p:cSldViewPr snapToGrid="0">
      <p:cViewPr varScale="1">
        <p:scale>
          <a:sx n="82" d="100"/>
          <a:sy n="82" d="100"/>
        </p:scale>
        <p:origin x="58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5EEC-F511-43BF-BBDA-759EB50848CB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CAFFB-5E16-4B53-AEF9-C52B05A9AA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5EEC-F511-43BF-BBDA-759EB50848CB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CAFFB-5E16-4B53-AEF9-C52B05A9AA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5EEC-F511-43BF-BBDA-759EB50848CB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CAFFB-5E16-4B53-AEF9-C52B05A9AA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5EEC-F511-43BF-BBDA-759EB50848CB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CAFFB-5E16-4B53-AEF9-C52B05A9AA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5EEC-F511-43BF-BBDA-759EB50848CB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CAFFB-5E16-4B53-AEF9-C52B05A9AA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5EEC-F511-43BF-BBDA-759EB50848CB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CAFFB-5E16-4B53-AEF9-C52B05A9AA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5EEC-F511-43BF-BBDA-759EB50848CB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CAFFB-5E16-4B53-AEF9-C52B05A9AA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5EEC-F511-43BF-BBDA-759EB50848CB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CAFFB-5E16-4B53-AEF9-C52B05A9AA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5EEC-F511-43BF-BBDA-759EB50848CB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CAFFB-5E16-4B53-AEF9-C52B05A9AA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5EEC-F511-43BF-BBDA-759EB50848CB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CAFFB-5E16-4B53-AEF9-C52B05A9AA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5EEC-F511-43BF-BBDA-759EB50848CB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CAFFB-5E16-4B53-AEF9-C52B05A9AA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75EEC-F511-43BF-BBDA-759EB50848CB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CAFFB-5E16-4B53-AEF9-C52B05A9AAD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sv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microsoft.com/office/2007/relationships/hdphoto" Target="../media/hdphoto1.wdp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3CA03A4-0826-84F8-BD50-4E04050B9C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4" b="684"/>
          <a:stretch/>
        </p:blipFill>
        <p:spPr>
          <a:xfrm>
            <a:off x="227871" y="2511225"/>
            <a:ext cx="3017249" cy="200534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3027463" y="279786"/>
            <a:ext cx="86650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n w="0"/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THÔNG BÁO TUYỂN SINH LỚP 6</a:t>
            </a:r>
          </a:p>
          <a:p>
            <a:pPr algn="ctr"/>
            <a:r>
              <a:rPr lang="en-US" sz="3200" b="1" dirty="0">
                <a:ln w="0"/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 </a:t>
            </a:r>
            <a:r>
              <a:rPr lang="en-US" sz="3200" b="1">
                <a:ln w="0"/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 2024 - 2025</a:t>
            </a:r>
            <a:endParaRPr lang="en-US" sz="3200" b="1" dirty="0">
              <a:ln w="0"/>
              <a:solidFill>
                <a:srgbClr val="C0000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26971" y="1344283"/>
            <a:ext cx="86650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THCS </a:t>
            </a:r>
            <a:r>
              <a:rPr lang="en-US" sz="2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Lương</a:t>
            </a:r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Vinh </a:t>
            </a:r>
            <a:r>
              <a:rPr lang="en-US" sz="2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endParaRPr lang="en-US" sz="2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2024 – 2025</a:t>
            </a:r>
          </a:p>
          <a:p>
            <a:pPr algn="ctr"/>
            <a:endParaRPr lang="en-US" sz="2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39418" y="2351321"/>
            <a:ext cx="8276822" cy="1906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 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2023-2024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Bá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Gấm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Xuân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Kar.</a:t>
            </a:r>
          </a:p>
          <a:p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01/07/2024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05/07/2024 </a:t>
            </a:r>
          </a:p>
          <a:p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55079" y="4022584"/>
            <a:ext cx="7213663" cy="2252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 SƠ TUYỂN SINH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        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( </a:t>
            </a:r>
            <a:r>
              <a:rPr lang="en-US" sz="20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0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        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endParaRPr lang="en-US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ưu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675242" y="6114413"/>
            <a:ext cx="3017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 ĐỒNG TUYỂN SINH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319" t="14276" r="16377" b="14276"/>
          <a:stretch>
            <a:fillRect/>
          </a:stretch>
        </p:blipFill>
        <p:spPr>
          <a:xfrm>
            <a:off x="775646" y="63259"/>
            <a:ext cx="1756230" cy="174171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544" y="4525174"/>
            <a:ext cx="409998" cy="35095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8311" y="5004719"/>
            <a:ext cx="409998" cy="33151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3587" y="5384763"/>
            <a:ext cx="409999" cy="305922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27" y="2446943"/>
            <a:ext cx="508867" cy="3812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25" t="7080" r="10117" b="8603"/>
          <a:stretch>
            <a:fillRect/>
          </a:stretch>
        </p:blipFill>
        <p:spPr>
          <a:xfrm>
            <a:off x="3345444" y="3316219"/>
            <a:ext cx="559311" cy="55464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" name="Graphic 3" descr="Clipboard with solid fill">
            <a:extLst>
              <a:ext uri="{FF2B5EF4-FFF2-40B4-BE49-F238E27FC236}">
                <a16:creationId xmlns:a16="http://schemas.microsoft.com/office/drawing/2014/main" id="{3E89030F-B833-A410-BC58-CB629926A78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058310" y="5844864"/>
            <a:ext cx="409999" cy="40999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C1E8816-64AF-18BE-8A85-8CDAFA73F13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96" r="16296"/>
          <a:stretch/>
        </p:blipFill>
        <p:spPr>
          <a:xfrm>
            <a:off x="349336" y="4461195"/>
            <a:ext cx="3017249" cy="20225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158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Tuấn Pham</dc:creator>
  <cp:lastModifiedBy>Windows</cp:lastModifiedBy>
  <cp:revision>13</cp:revision>
  <dcterms:created xsi:type="dcterms:W3CDTF">2023-06-07T01:25:00Z</dcterms:created>
  <dcterms:modified xsi:type="dcterms:W3CDTF">2024-06-20T03:10:09Z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B09EAB11FBCA436CA92D150D601F071A</vt:lpwstr>
  </property>
  <property fmtid="{D5CDD505-2E9C-101B-9397-08002B2CF9AE}" pid="3" name="KSOProductBuildVer">
    <vt:lpwstr>1033-11.2.0.11537</vt:lpwstr>
  </property>
</Properties>
</file>